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214282" y="1714488"/>
            <a:ext cx="2643206" cy="15716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Профессии будущего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214686"/>
            <a:ext cx="2143140" cy="85725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Мы представим вам профессии будущего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4286256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покажем самые актуальные профессии в будущем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868" y="285728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Оператор кросс- логистики:</a:t>
            </a:r>
          </a:p>
        </p:txBody>
      </p:sp>
      <p:pic>
        <p:nvPicPr>
          <p:cNvPr id="7" name="Рисунок 6" descr="mq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64" y="1071546"/>
            <a:ext cx="3055958" cy="17189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488" y="2857496"/>
            <a:ext cx="3143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Профессионал, в компетенции которого входят подбор оптимального способа доставки грузов и перемещения людей различными видами транспорта, контроль и отладка движения потоков через сеть разных видов транспорта, мониторинг</a:t>
            </a:r>
            <a:br>
              <a:rPr lang="ru-RU" dirty="0" smtClean="0"/>
            </a:br>
            <a:r>
              <a:rPr lang="ru-RU" dirty="0" smtClean="0"/>
              <a:t>проходимости транспортных узлов, перераспределение потоков транспортных сетей.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357950" y="214290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Строитель  «УМНЫХ» дорог</a:t>
            </a:r>
          </a:p>
        </p:txBody>
      </p:sp>
      <p:pic>
        <p:nvPicPr>
          <p:cNvPr id="10" name="Рисунок 9" descr="051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4929198"/>
            <a:ext cx="2857520" cy="16430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15075" y="1214421"/>
            <a:ext cx="26432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специалист, который выбирает и устанавливает дорожное адаптивное покрытие, разметку и дорожные знаки с радиочастотной идентификацией, системы наблюдения и датчики для контроля состояния дороги.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82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Профессии будущего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будущего</dc:title>
  <dc:creator>User</dc:creator>
  <cp:lastModifiedBy>User2</cp:lastModifiedBy>
  <cp:revision>4</cp:revision>
  <dcterms:created xsi:type="dcterms:W3CDTF">2017-12-12T07:32:56Z</dcterms:created>
  <dcterms:modified xsi:type="dcterms:W3CDTF">2017-12-12T08:13:26Z</dcterms:modified>
</cp:coreProperties>
</file>